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15"/>
  </p:notesMasterIdLst>
  <p:sldIdLst>
    <p:sldId id="257" r:id="rId2"/>
    <p:sldId id="369" r:id="rId3"/>
    <p:sldId id="370" r:id="rId4"/>
    <p:sldId id="371" r:id="rId5"/>
    <p:sldId id="362" r:id="rId6"/>
    <p:sldId id="372" r:id="rId7"/>
    <p:sldId id="363" r:id="rId8"/>
    <p:sldId id="373" r:id="rId9"/>
    <p:sldId id="365" r:id="rId10"/>
    <p:sldId id="364" r:id="rId11"/>
    <p:sldId id="359" r:id="rId12"/>
    <p:sldId id="360" r:id="rId13"/>
    <p:sldId id="34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3" autoAdjust="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CAEFB7-8F9E-4AE8-9C9E-DB5ADE5CA3D0}" type="datetimeFigureOut">
              <a:rPr lang="ru-RU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1FF8D5-47AD-4B6E-94F4-9EF362CDF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72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B314C1-8A5C-4D84-9B64-B5EFF00EE93B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C0EC8777-5E94-4E9C-AAB5-E6326E8A1F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2AC39C-1D1A-4FBF-8CAC-E62E2A69082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8D782BC8-A908-412F-AE87-2786F837E6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601AEB-C370-45D5-BB7C-08161A2840CE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07074-FFA6-44C2-9BAC-3859CFEF0C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53E187-115B-4528-B27C-EED3EE5D85C5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30832-3E5B-49F9-9E85-6DB21CBEE1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41BD84-ECCE-4E81-9088-95DFB6B96BE2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337E51E6-1DFC-417C-899C-D9643425EF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27C98F-9477-4DA9-9E9F-8BC2A079524F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4216D-C340-4A2E-9D16-5045395C38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C46D9F-5B36-4111-A497-58DC9CCA5BD5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3056B-272F-49BB-AA37-9CF98D7B20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9AEB69-777D-4321-B0C0-39CE58B79E61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B750D-4959-4A28-9BD8-62B74C4766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22DF1F-F6AB-4898-A5D1-9723E3B3052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4CCC5-DCDD-44B9-8CA5-0D7912B67A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809F32-5537-4940-B32A-D0013790CC66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07A2D-BB66-4CD3-BB24-C4A5222990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83CD3C-88A0-439D-B5DF-A1125EABF1E1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1ECED4-4546-40CB-A290-1A940FF8CF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2D265E1-D002-4178-93F4-8F39C9D2D3EE}" type="datetimeFigureOut">
              <a:rPr lang="ru-RU" smtClean="0"/>
              <a:pPr>
                <a:defRPr/>
              </a:pPr>
              <a:t>26.05.2025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2BE014F-046B-4DE3-886B-474D9AC4E2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spd="med"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55576" y="1340768"/>
            <a:ext cx="7786742" cy="2000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+mj-lt"/>
                <a:cs typeface="Times New Roman" pitchFamily="18" charset="0"/>
              </a:rPr>
              <a:t>РИП «Формирование </a:t>
            </a:r>
            <a:r>
              <a:rPr lang="ru-RU" sz="2000" b="1" dirty="0">
                <a:latin typeface="+mj-lt"/>
                <a:cs typeface="Times New Roman" pitchFamily="18" charset="0"/>
              </a:rPr>
              <a:t>основ экологической культуры семьи через деятельность  семейных эколого-туристических клубов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«Совместные занятия родителей и детей основами экологического туризма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107504" y="4549676"/>
            <a:ext cx="413824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/>
              <a:t>Литвиненко О.Л. – зам. директора,</a:t>
            </a:r>
          </a:p>
          <a:p>
            <a:pPr eaLnBrk="1" hangingPunct="1"/>
            <a:r>
              <a:rPr lang="ru-RU" b="1" dirty="0" smtClean="0"/>
              <a:t> методист</a:t>
            </a:r>
          </a:p>
          <a:p>
            <a:pPr eaLnBrk="1" hangingPunct="1"/>
            <a:r>
              <a:rPr lang="ru-RU" b="1" dirty="0" err="1" smtClean="0"/>
              <a:t>Сташенкова</a:t>
            </a:r>
            <a:r>
              <a:rPr lang="ru-RU" b="1" dirty="0" smtClean="0"/>
              <a:t> Ю.А., педагог-</a:t>
            </a:r>
          </a:p>
          <a:p>
            <a:pPr eaLnBrk="1" hangingPunct="1"/>
            <a:r>
              <a:rPr lang="ru-RU" b="1" dirty="0" smtClean="0"/>
              <a:t>организатор</a:t>
            </a:r>
            <a:endParaRPr lang="ru-RU" b="1" dirty="0" smtClean="0"/>
          </a:p>
          <a:p>
            <a:pPr eaLnBrk="1" hangingPunct="1"/>
            <a:endParaRPr lang="ru-RU" b="1" dirty="0"/>
          </a:p>
          <a:p>
            <a:pPr eaLnBrk="1" hangingPunct="1"/>
            <a:endParaRPr lang="ru-RU" b="1" dirty="0" smtClean="0"/>
          </a:p>
          <a:p>
            <a:pPr eaLnBrk="1" hangingPunct="1"/>
            <a:r>
              <a:rPr lang="ru-RU" b="1" dirty="0" smtClean="0"/>
              <a:t>18.10.2024</a:t>
            </a:r>
            <a:endParaRPr lang="ru-RU" b="1" dirty="0"/>
          </a:p>
          <a:p>
            <a:pPr eaLnBrk="1" hangingPunct="1"/>
            <a:r>
              <a:rPr lang="ru-RU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38199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МБУ ДО «Центр детского творчества «Ирбис»</a:t>
            </a:r>
          </a:p>
          <a:p>
            <a:pPr algn="ctr"/>
            <a:r>
              <a:rPr lang="ru-RU" dirty="0" smtClean="0"/>
              <a:t> г. о. Самара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513" y="3341316"/>
            <a:ext cx="4976487" cy="331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" y="-1"/>
            <a:ext cx="9140174" cy="623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0394"/>
            <a:ext cx="3984584" cy="298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26582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15460" cy="638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13346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410268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11430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  <a:effectLst/>
              </a:rPr>
              <a:t>Совместные занятия родителей и детей экологическим туризмом (семейный экотуризм) направлены на формирование у участников основ экологической культуры и бережного отношения к природе.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70916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b="1" dirty="0"/>
              <a:t>Цели и задачи</a:t>
            </a:r>
          </a:p>
          <a:p>
            <a:r>
              <a:rPr lang="ru-RU" dirty="0" smtClean="0"/>
              <a:t>расширить </a:t>
            </a:r>
            <a:r>
              <a:rPr lang="ru-RU" dirty="0"/>
              <a:t>представления детей и родителей о природе и экологии;</a:t>
            </a:r>
          </a:p>
          <a:p>
            <a:r>
              <a:rPr lang="ru-RU" dirty="0"/>
              <a:t>закрепить знания о туристических походах и снаряжении туриста;</a:t>
            </a:r>
          </a:p>
          <a:p>
            <a:r>
              <a:rPr lang="ru-RU" dirty="0"/>
              <a:t>развить двигательную активность и умение ориентироваться в различных ситуациях;</a:t>
            </a:r>
          </a:p>
          <a:p>
            <a:r>
              <a:rPr lang="ru-RU" dirty="0"/>
              <a:t>воспитать нравственные и волевые качества, сплочённость,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644047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53011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489250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проведения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совместных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занятий экологическим туризмом: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Походы и экскурсии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по природным достопримечательностям родного края.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Создание экологических троп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на территории, например, в парках или на приусадебных участках, и проведение экскурсий по ним.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Организация экологических акций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например, по уборке мусора или подкормке птиц.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Ролевые игры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 дискуссии на тему экологии.</a:t>
            </a:r>
          </a:p>
          <a:p>
            <a:endParaRPr lang="ru-RU" sz="2000" dirty="0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87327"/>
            <a:ext cx="4499992" cy="337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67335"/>
            <a:ext cx="4014206" cy="30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70658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17936"/>
            <a:ext cx="8217853" cy="616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68922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" y="24362"/>
            <a:ext cx="5724127" cy="381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33" y="3336389"/>
            <a:ext cx="5272268" cy="351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3718679"/>
            <a:ext cx="37642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Совместные туристические походы - одна из наиболее активных форм работы с семьей, совместного отдыха, привлечения родителей к совместной деятельности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образовательного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и семьи, что способствует повышению педагогической культуры родителей, выработке правильных форм взаимодействия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ОУ и семьи.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1209819"/>
            <a:ext cx="2952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Совместные туристические походы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помогают создать для детей более благоприятную обстановку в семье, устанавливаются доверительные отношения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8180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709160"/>
          </a:xfrm>
        </p:spPr>
        <p:txBody>
          <a:bodyPr>
            <a:normAutofit fontScale="85000" lnSpcReduction="10000"/>
          </a:bodyPr>
          <a:lstStyle/>
          <a:p>
            <a:pPr marL="137160" indent="0"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 найти ресурсы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проведения совместных занятий экологическим туризмом можно использовать следующие ресурсы: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Интернет-порталы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по экологическому туризму, например,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Экотропы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России» или «Экотуризм в России — путешествие по ООПТ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Методические разработки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по экологическому туризму для родителей и детей.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Материалы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экологии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 туризму, которые доступны в образовательных учреждениях и на сайтах для родителей.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92414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37606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26" y="298414"/>
            <a:ext cx="4287298" cy="60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44816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3" name="Picture 11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532" y="3188546"/>
            <a:ext cx="5227601" cy="348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7975" y="160338"/>
            <a:ext cx="87369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Туристические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прогулки - походы не только приобщают к здоровому образу жизни, развивают физические качества и навыки, но и экологически развивают детей.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Взрослые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дети лучше узнают друг друга: особенности характера, мечты и способности.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Создается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микроклимат, в основе которого лежит уважение к личности человека, забота о каждом, доверительные отношения между взрослыми и детьми, родителями и педагогами, т.е. обеспечивается взаимосвязь физической, психической и социальной составляющих здоровья.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9" name="Picture 7" descr="C:\Users\ирбис\Desktop\schooll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" y="3016555"/>
            <a:ext cx="47625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7100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" y="404664"/>
            <a:ext cx="9122414" cy="513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37190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1701</TotalTime>
  <Words>265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Совместные занятия родителей и детей экологическим туризмом (семейный экотуризм) направлены на формирование у участников основ экологической культуры и бережного отношения к природе.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ирбис</dc:creator>
  <cp:lastModifiedBy>ирбис</cp:lastModifiedBy>
  <cp:revision>329</cp:revision>
  <dcterms:modified xsi:type="dcterms:W3CDTF">2025-05-26T12:15:23Z</dcterms:modified>
</cp:coreProperties>
</file>