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20"/>
  </p:notesMasterIdLst>
  <p:sldIdLst>
    <p:sldId id="257" r:id="rId2"/>
    <p:sldId id="342" r:id="rId3"/>
    <p:sldId id="348" r:id="rId4"/>
    <p:sldId id="359" r:id="rId5"/>
    <p:sldId id="360" r:id="rId6"/>
    <p:sldId id="344" r:id="rId7"/>
    <p:sldId id="361" r:id="rId8"/>
    <p:sldId id="357" r:id="rId9"/>
    <p:sldId id="358" r:id="rId10"/>
    <p:sldId id="350" r:id="rId11"/>
    <p:sldId id="326" r:id="rId12"/>
    <p:sldId id="337" r:id="rId13"/>
    <p:sldId id="338" r:id="rId14"/>
    <p:sldId id="355" r:id="rId15"/>
    <p:sldId id="339" r:id="rId16"/>
    <p:sldId id="354" r:id="rId17"/>
    <p:sldId id="333" r:id="rId18"/>
    <p:sldId id="349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63" autoAdjust="0"/>
  </p:normalViewPr>
  <p:slideViewPr>
    <p:cSldViewPr>
      <p:cViewPr varScale="1">
        <p:scale>
          <a:sx n="84" d="100"/>
          <a:sy n="84" d="100"/>
        </p:scale>
        <p:origin x="-11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4CAEFB7-8F9E-4AE8-9C9E-DB5ADE5CA3D0}" type="datetimeFigureOut">
              <a:rPr lang="ru-RU"/>
              <a:pPr>
                <a:defRPr/>
              </a:pPr>
              <a:t>26.05.2025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21FF8D5-47AD-4B6E-94F4-9EF362CDFC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2723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B314C1-8A5C-4D84-9B64-B5EFF00EE93B}" type="datetimeFigureOut">
              <a:rPr lang="ru-RU" smtClean="0"/>
              <a:pPr>
                <a:defRPr/>
              </a:pPr>
              <a:t>26.05.2025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EC8777-5E94-4E9C-AAB5-E6326E8A1F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2AC39C-1D1A-4FBF-8CAC-E62E2A690826}" type="datetimeFigureOut">
              <a:rPr lang="ru-RU" smtClean="0"/>
              <a:pPr>
                <a:defRPr/>
              </a:pPr>
              <a:t>26.05.2025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782BC8-A908-412F-AE87-2786F837E6E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601AEB-C370-45D5-BB7C-08161A2840CE}" type="datetimeFigureOut">
              <a:rPr lang="ru-RU" smtClean="0"/>
              <a:pPr>
                <a:defRPr/>
              </a:pPr>
              <a:t>26.05.2025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07074-FFA6-44C2-9BAC-3859CFEF0CA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53E187-115B-4528-B27C-EED3EE5D85C5}" type="datetimeFigureOut">
              <a:rPr lang="ru-RU" smtClean="0"/>
              <a:pPr>
                <a:defRPr/>
              </a:pPr>
              <a:t>26.05.2025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730832-3E5B-49F9-9E85-6DB21CBEE1E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41BD84-ECCE-4E81-9088-95DFB6B96BE2}" type="datetimeFigureOut">
              <a:rPr lang="ru-RU" smtClean="0"/>
              <a:pPr>
                <a:defRPr/>
              </a:pPr>
              <a:t>26.05.2025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7E51E6-1DFC-417C-899C-D9643425EFC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27C98F-9477-4DA9-9E9F-8BC2A079524F}" type="datetimeFigureOut">
              <a:rPr lang="ru-RU" smtClean="0"/>
              <a:pPr>
                <a:defRPr/>
              </a:pPr>
              <a:t>26.05.2025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B4216D-C340-4A2E-9D16-5045395C38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C46D9F-5B36-4111-A497-58DC9CCA5BD5}" type="datetimeFigureOut">
              <a:rPr lang="ru-RU" smtClean="0"/>
              <a:pPr>
                <a:defRPr/>
              </a:pPr>
              <a:t>26.05.2025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13056B-272F-49BB-AA37-9CF98D7B20B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9AEB69-777D-4321-B0C0-39CE58B79E61}" type="datetimeFigureOut">
              <a:rPr lang="ru-RU" smtClean="0"/>
              <a:pPr>
                <a:defRPr/>
              </a:pPr>
              <a:t>26.05.2025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CB750D-4959-4A28-9BD8-62B74C4766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22DF1F-F6AB-4898-A5D1-9723E3B30526}" type="datetimeFigureOut">
              <a:rPr lang="ru-RU" smtClean="0"/>
              <a:pPr>
                <a:defRPr/>
              </a:pPr>
              <a:t>26.05.2025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F4CCC5-DCDD-44B9-8CA5-0D7912B67A3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809F32-5537-4940-B32A-D0013790CC66}" type="datetimeFigureOut">
              <a:rPr lang="ru-RU" smtClean="0"/>
              <a:pPr>
                <a:defRPr/>
              </a:pPr>
              <a:t>26.05.2025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807A2D-BB66-4CD3-BB24-C4A5222990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83CD3C-88A0-439D-B5DF-A1125EABF1E1}" type="datetimeFigureOut">
              <a:rPr lang="ru-RU" smtClean="0"/>
              <a:pPr>
                <a:defRPr/>
              </a:pPr>
              <a:t>26.05.2025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1ECED4-4546-40CB-A290-1A940FF8CFB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12D265E1-D002-4178-93F4-8F39C9D2D3EE}" type="datetimeFigureOut">
              <a:rPr lang="ru-RU" smtClean="0"/>
              <a:pPr>
                <a:defRPr/>
              </a:pPr>
              <a:t>26.05.2025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92BE014F-046B-4DE3-886B-474D9AC4E2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 spd="med">
    <p:wheel spokes="8"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55576" y="1340768"/>
            <a:ext cx="7786742" cy="22467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latin typeface="+mj-lt"/>
                <a:cs typeface="Times New Roman" pitchFamily="18" charset="0"/>
              </a:rPr>
              <a:t>РИП «Формирование </a:t>
            </a:r>
            <a:r>
              <a:rPr lang="ru-RU" sz="2000" b="1" dirty="0">
                <a:latin typeface="+mj-lt"/>
                <a:cs typeface="Times New Roman" pitchFamily="18" charset="0"/>
              </a:rPr>
              <a:t>основ экологической культуры семьи через деятельность  семейных эколого-туристических клубов</a:t>
            </a:r>
            <a:r>
              <a:rPr lang="ru-RU" sz="2000" b="1" dirty="0" smtClean="0">
                <a:latin typeface="+mj-lt"/>
                <a:cs typeface="Times New Roman" pitchFamily="18" charset="0"/>
              </a:rPr>
              <a:t>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«Традиции семейного воспитания </a:t>
            </a:r>
            <a:r>
              <a:rPr lang="ru-RU" sz="4000" b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в </a:t>
            </a:r>
            <a:r>
              <a:rPr lang="ru-RU" sz="4000" b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России»</a:t>
            </a:r>
            <a:endParaRPr lang="ru-RU" sz="40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sp>
        <p:nvSpPr>
          <p:cNvPr id="2055" name="TextBox 8"/>
          <p:cNvSpPr txBox="1">
            <a:spLocks noChangeArrowheads="1"/>
          </p:cNvSpPr>
          <p:nvPr/>
        </p:nvSpPr>
        <p:spPr bwMode="auto">
          <a:xfrm>
            <a:off x="323528" y="4688805"/>
            <a:ext cx="4138249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b="1" dirty="0" smtClean="0"/>
              <a:t>Литвиненко О.Л. – зам. директора,</a:t>
            </a:r>
          </a:p>
          <a:p>
            <a:pPr eaLnBrk="1" hangingPunct="1"/>
            <a:r>
              <a:rPr lang="ru-RU" b="1" dirty="0" smtClean="0"/>
              <a:t> методист</a:t>
            </a:r>
          </a:p>
          <a:p>
            <a:pPr eaLnBrk="1" hangingPunct="1"/>
            <a:r>
              <a:rPr lang="ru-RU" b="1" dirty="0" smtClean="0"/>
              <a:t>Алексин А.Ю. </a:t>
            </a:r>
            <a:r>
              <a:rPr lang="ru-RU" b="1" dirty="0"/>
              <a:t>– </a:t>
            </a:r>
            <a:r>
              <a:rPr lang="ru-RU" b="1" dirty="0" smtClean="0"/>
              <a:t>методист</a:t>
            </a:r>
          </a:p>
          <a:p>
            <a:pPr eaLnBrk="1" hangingPunct="1"/>
            <a:endParaRPr lang="ru-RU" b="1" dirty="0"/>
          </a:p>
          <a:p>
            <a:pPr eaLnBrk="1" hangingPunct="1"/>
            <a:endParaRPr lang="ru-RU" b="1" dirty="0" smtClean="0"/>
          </a:p>
          <a:p>
            <a:pPr eaLnBrk="1" hangingPunct="1"/>
            <a:r>
              <a:rPr lang="ru-RU" b="1" dirty="0" smtClean="0"/>
              <a:t>18.10.2024</a:t>
            </a:r>
            <a:endParaRPr lang="ru-RU" b="1" dirty="0"/>
          </a:p>
          <a:p>
            <a:pPr eaLnBrk="1" hangingPunct="1"/>
            <a:r>
              <a:rPr lang="ru-RU" b="1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87624" y="138199"/>
            <a:ext cx="66967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</a:p>
          <a:p>
            <a:pPr algn="ctr"/>
            <a:r>
              <a:rPr lang="ru-RU" dirty="0" smtClean="0"/>
              <a:t>МБУ ДО «Центр детского творчества «Ирбис»</a:t>
            </a:r>
          </a:p>
          <a:p>
            <a:pPr algn="ctr"/>
            <a:r>
              <a:rPr lang="ru-RU" dirty="0" smtClean="0"/>
              <a:t> г. о. Самара</a:t>
            </a:r>
            <a:endParaRPr lang="ru-RU" dirty="0"/>
          </a:p>
        </p:txBody>
      </p:sp>
      <p:pic>
        <p:nvPicPr>
          <p:cNvPr id="9" name="Picture 6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17640"/>
            <a:ext cx="4380323" cy="292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2" y="3617640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565" y="28517"/>
            <a:ext cx="7656785" cy="352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650881"/>
            <a:ext cx="4342854" cy="289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36093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8922"/>
            <a:ext cx="8892480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060994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48464" cy="656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448165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1494"/>
            <a:ext cx="8798012" cy="659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71005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317" y="260648"/>
            <a:ext cx="3894667" cy="2917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67" y="57836"/>
            <a:ext cx="4789151" cy="3587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406699"/>
            <a:ext cx="4644008" cy="348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371903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31" y="332656"/>
            <a:ext cx="8954404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058514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820472" cy="6606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0739058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16632"/>
            <a:ext cx="8880273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3347502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1494"/>
            <a:ext cx="8798012" cy="659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261168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9541"/>
            <a:ext cx="8712968" cy="652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8824892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0493776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712968" cy="6534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506285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2" y="1124744"/>
            <a:ext cx="5405661" cy="405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52" y="3861048"/>
            <a:ext cx="4475573" cy="2983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1" y="8467"/>
            <a:ext cx="3712641" cy="371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0572713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7049"/>
            <a:ext cx="8584703" cy="643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179600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4448945" cy="629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12588"/>
            <a:ext cx="3716291" cy="4955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758634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6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49" y="312738"/>
            <a:ext cx="8368481" cy="627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884460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4664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216214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Перспектива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1621</TotalTime>
  <Words>53</Words>
  <Application>Microsoft Office PowerPoint</Application>
  <PresentationFormat>Экран (4:3)</PresentationFormat>
  <Paragraphs>12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ирбис</dc:creator>
  <cp:lastModifiedBy>ирбис</cp:lastModifiedBy>
  <cp:revision>314</cp:revision>
  <dcterms:modified xsi:type="dcterms:W3CDTF">2025-05-26T10:56:07Z</dcterms:modified>
</cp:coreProperties>
</file>